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6"/>
  </p:notesMasterIdLst>
  <p:sldIdLst>
    <p:sldId id="270" r:id="rId5"/>
  </p:sldIdLst>
  <p:sldSz cx="6858000" cy="9144000" type="screen4x3"/>
  <p:notesSz cx="6662738" cy="9926638"/>
  <p:defaultTextStyle>
    <a:defPPr>
      <a:defRPr lang="he-IL"/>
    </a:defPPr>
    <a:lvl1pPr marL="0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927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855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784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712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639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1566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3494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5422" algn="r" defTabSz="1023855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0B83B9"/>
    <a:srgbClr val="0094C8"/>
    <a:srgbClr val="0085B4"/>
    <a:srgbClr val="CCECFF"/>
    <a:srgbClr val="0D4EB7"/>
    <a:srgbClr val="0B5AB9"/>
    <a:srgbClr val="006082"/>
    <a:srgbClr val="006699"/>
    <a:srgbClr val="619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סגנון כהה 2 - הדגשה 5/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6873" autoAdjust="0"/>
    <p:restoredTop sz="93333" autoAdjust="0"/>
  </p:normalViewPr>
  <p:slideViewPr>
    <p:cSldViewPr>
      <p:cViewPr varScale="1">
        <p:scale>
          <a:sx n="85" d="100"/>
          <a:sy n="85" d="100"/>
        </p:scale>
        <p:origin x="2808" y="300"/>
      </p:cViewPr>
      <p:guideLst>
        <p:guide orient="horz" pos="2881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94" y="-90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5552" y="0"/>
            <a:ext cx="2887186" cy="496674"/>
          </a:xfrm>
          <a:prstGeom prst="rect">
            <a:avLst/>
          </a:prstGeom>
        </p:spPr>
        <p:txBody>
          <a:bodyPr vert="horz" lIns="93891" tIns="46945" rIns="93891" bIns="469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44" y="0"/>
            <a:ext cx="2887186" cy="496674"/>
          </a:xfrm>
          <a:prstGeom prst="rect">
            <a:avLst/>
          </a:prstGeom>
        </p:spPr>
        <p:txBody>
          <a:bodyPr vert="horz" lIns="93891" tIns="46945" rIns="93891" bIns="46945" rtlCol="1"/>
          <a:lstStyle>
            <a:lvl1pPr algn="l">
              <a:defRPr sz="1200"/>
            </a:lvl1pPr>
          </a:lstStyle>
          <a:p>
            <a:fld id="{0DBBEF7E-D18E-44DA-B358-395A45B7625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744538"/>
            <a:ext cx="27924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91" tIns="46945" rIns="93891" bIns="469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6274" y="4715834"/>
            <a:ext cx="5330190" cy="4466649"/>
          </a:xfrm>
          <a:prstGeom prst="rect">
            <a:avLst/>
          </a:prstGeom>
        </p:spPr>
        <p:txBody>
          <a:bodyPr vert="horz" lIns="93891" tIns="46945" rIns="93891" bIns="46945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5552" y="9428273"/>
            <a:ext cx="2887186" cy="496674"/>
          </a:xfrm>
          <a:prstGeom prst="rect">
            <a:avLst/>
          </a:prstGeom>
        </p:spPr>
        <p:txBody>
          <a:bodyPr vert="horz" lIns="93891" tIns="46945" rIns="93891" bIns="469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44" y="9428273"/>
            <a:ext cx="2887186" cy="496674"/>
          </a:xfrm>
          <a:prstGeom prst="rect">
            <a:avLst/>
          </a:prstGeom>
        </p:spPr>
        <p:txBody>
          <a:bodyPr vert="horz" lIns="93891" tIns="46945" rIns="93891" bIns="46945" rtlCol="1" anchor="b"/>
          <a:lstStyle>
            <a:lvl1pPr algn="l">
              <a:defRPr sz="1200"/>
            </a:lvl1pPr>
          </a:lstStyle>
          <a:p>
            <a:fld id="{1137F400-000C-47D4-90AD-61D656E4C2A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94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1927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23855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35784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47712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59639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71566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83494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95422" algn="r" defTabSz="1023855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7F400-000C-47D4-90AD-61D656E4C2A7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003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1" y="2840572"/>
            <a:ext cx="5829300" cy="196003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3" y="5181604"/>
            <a:ext cx="48006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3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7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9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3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2" y="304803"/>
            <a:ext cx="1543051" cy="6502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0" y="304803"/>
            <a:ext cx="4514851" cy="6502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8" y="5875872"/>
            <a:ext cx="5829300" cy="1816101"/>
          </a:xfrm>
        </p:spPr>
        <p:txBody>
          <a:bodyPr anchor="t"/>
          <a:lstStyle>
            <a:lvl1pPr algn="r">
              <a:defRPr sz="46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8" y="3875625"/>
            <a:ext cx="5829300" cy="20002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92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38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357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77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96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34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4" y="1778006"/>
            <a:ext cx="3028952" cy="502919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6" y="1778006"/>
            <a:ext cx="3028952" cy="5029197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1" y="366190"/>
            <a:ext cx="6172200" cy="1524001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6" y="2046824"/>
            <a:ext cx="3030139" cy="85301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927" indent="0">
              <a:buNone/>
              <a:defRPr sz="2200" b="1"/>
            </a:lvl2pPr>
            <a:lvl3pPr marL="1023855" indent="0">
              <a:buNone/>
              <a:defRPr sz="2000" b="1"/>
            </a:lvl3pPr>
            <a:lvl4pPr marL="1535784" indent="0">
              <a:buNone/>
              <a:defRPr sz="1700" b="1"/>
            </a:lvl4pPr>
            <a:lvl5pPr marL="2047712" indent="0">
              <a:buNone/>
              <a:defRPr sz="1700" b="1"/>
            </a:lvl5pPr>
            <a:lvl6pPr marL="2559639" indent="0">
              <a:buNone/>
              <a:defRPr sz="1700" b="1"/>
            </a:lvl6pPr>
            <a:lvl7pPr marL="3071566" indent="0">
              <a:buNone/>
              <a:defRPr sz="1700" b="1"/>
            </a:lvl7pPr>
            <a:lvl8pPr marL="3583494" indent="0">
              <a:buNone/>
              <a:defRPr sz="1700" b="1"/>
            </a:lvl8pPr>
            <a:lvl9pPr marL="4095422" indent="0">
              <a:buNone/>
              <a:defRPr sz="1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6" y="2899839"/>
            <a:ext cx="3030139" cy="52683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77" y="2046824"/>
            <a:ext cx="3031331" cy="85301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11927" indent="0">
              <a:buNone/>
              <a:defRPr sz="2200" b="1"/>
            </a:lvl2pPr>
            <a:lvl3pPr marL="1023855" indent="0">
              <a:buNone/>
              <a:defRPr sz="2000" b="1"/>
            </a:lvl3pPr>
            <a:lvl4pPr marL="1535784" indent="0">
              <a:buNone/>
              <a:defRPr sz="1700" b="1"/>
            </a:lvl4pPr>
            <a:lvl5pPr marL="2047712" indent="0">
              <a:buNone/>
              <a:defRPr sz="1700" b="1"/>
            </a:lvl5pPr>
            <a:lvl6pPr marL="2559639" indent="0">
              <a:buNone/>
              <a:defRPr sz="1700" b="1"/>
            </a:lvl6pPr>
            <a:lvl7pPr marL="3071566" indent="0">
              <a:buNone/>
              <a:defRPr sz="1700" b="1"/>
            </a:lvl7pPr>
            <a:lvl8pPr marL="3583494" indent="0">
              <a:buNone/>
              <a:defRPr sz="1700" b="1"/>
            </a:lvl8pPr>
            <a:lvl9pPr marL="4095422" indent="0">
              <a:buNone/>
              <a:defRPr sz="17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77" y="2899839"/>
            <a:ext cx="3031331" cy="52683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3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91" y="364077"/>
            <a:ext cx="3833811" cy="780415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4" y="1913474"/>
            <a:ext cx="2256235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11927" indent="0">
              <a:buNone/>
              <a:defRPr sz="1400"/>
            </a:lvl2pPr>
            <a:lvl3pPr marL="1023855" indent="0">
              <a:buNone/>
              <a:defRPr sz="1000"/>
            </a:lvl3pPr>
            <a:lvl4pPr marL="1535784" indent="0">
              <a:buNone/>
              <a:defRPr sz="1000"/>
            </a:lvl4pPr>
            <a:lvl5pPr marL="2047712" indent="0">
              <a:buNone/>
              <a:defRPr sz="1000"/>
            </a:lvl5pPr>
            <a:lvl6pPr marL="2559639" indent="0">
              <a:buNone/>
              <a:defRPr sz="1000"/>
            </a:lvl6pPr>
            <a:lvl7pPr marL="3071566" indent="0">
              <a:buNone/>
              <a:defRPr sz="1000"/>
            </a:lvl7pPr>
            <a:lvl8pPr marL="3583494" indent="0">
              <a:buNone/>
              <a:defRPr sz="1000"/>
            </a:lvl8pPr>
            <a:lvl9pPr marL="4095422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21" y="6400804"/>
            <a:ext cx="4114800" cy="755651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21" y="817035"/>
            <a:ext cx="4114800" cy="5486400"/>
          </a:xfrm>
        </p:spPr>
        <p:txBody>
          <a:bodyPr/>
          <a:lstStyle>
            <a:lvl1pPr marL="0" indent="0">
              <a:buNone/>
              <a:defRPr sz="3500"/>
            </a:lvl1pPr>
            <a:lvl2pPr marL="511927" indent="0">
              <a:buNone/>
              <a:defRPr sz="3100"/>
            </a:lvl2pPr>
            <a:lvl3pPr marL="1023855" indent="0">
              <a:buNone/>
              <a:defRPr sz="2600"/>
            </a:lvl3pPr>
            <a:lvl4pPr marL="1535784" indent="0">
              <a:buNone/>
              <a:defRPr sz="2200"/>
            </a:lvl4pPr>
            <a:lvl5pPr marL="2047712" indent="0">
              <a:buNone/>
              <a:defRPr sz="2200"/>
            </a:lvl5pPr>
            <a:lvl6pPr marL="2559639" indent="0">
              <a:buNone/>
              <a:defRPr sz="2200"/>
            </a:lvl6pPr>
            <a:lvl7pPr marL="3071566" indent="0">
              <a:buNone/>
              <a:defRPr sz="2200"/>
            </a:lvl7pPr>
            <a:lvl8pPr marL="3583494" indent="0">
              <a:buNone/>
              <a:defRPr sz="2200"/>
            </a:lvl8pPr>
            <a:lvl9pPr marL="4095422" indent="0">
              <a:buNone/>
              <a:defRPr sz="22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21" y="7156458"/>
            <a:ext cx="4114800" cy="1073149"/>
          </a:xfrm>
        </p:spPr>
        <p:txBody>
          <a:bodyPr/>
          <a:lstStyle>
            <a:lvl1pPr marL="0" indent="0">
              <a:buNone/>
              <a:defRPr sz="1600"/>
            </a:lvl1pPr>
            <a:lvl2pPr marL="511927" indent="0">
              <a:buNone/>
              <a:defRPr sz="1400"/>
            </a:lvl2pPr>
            <a:lvl3pPr marL="1023855" indent="0">
              <a:buNone/>
              <a:defRPr sz="1000"/>
            </a:lvl3pPr>
            <a:lvl4pPr marL="1535784" indent="0">
              <a:buNone/>
              <a:defRPr sz="1000"/>
            </a:lvl4pPr>
            <a:lvl5pPr marL="2047712" indent="0">
              <a:buNone/>
              <a:defRPr sz="1000"/>
            </a:lvl5pPr>
            <a:lvl6pPr marL="2559639" indent="0">
              <a:buNone/>
              <a:defRPr sz="1000"/>
            </a:lvl6pPr>
            <a:lvl7pPr marL="3071566" indent="0">
              <a:buNone/>
              <a:defRPr sz="1000"/>
            </a:lvl7pPr>
            <a:lvl8pPr marL="3583494" indent="0">
              <a:buNone/>
              <a:defRPr sz="1000"/>
            </a:lvl8pPr>
            <a:lvl9pPr marL="4095422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1" y="366190"/>
            <a:ext cx="6172200" cy="1524001"/>
          </a:xfrm>
          <a:prstGeom prst="rect">
            <a:avLst/>
          </a:prstGeom>
        </p:spPr>
        <p:txBody>
          <a:bodyPr vert="horz" lIns="102386" tIns="51192" rIns="102386" bIns="51192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1" y="2133601"/>
            <a:ext cx="6172200" cy="6034617"/>
          </a:xfrm>
          <a:prstGeom prst="rect">
            <a:avLst/>
          </a:prstGeom>
        </p:spPr>
        <p:txBody>
          <a:bodyPr vert="horz" lIns="102386" tIns="51192" rIns="102386" bIns="51192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6" y="8475140"/>
            <a:ext cx="1600201" cy="486835"/>
          </a:xfrm>
          <a:prstGeom prst="rect">
            <a:avLst/>
          </a:prstGeom>
        </p:spPr>
        <p:txBody>
          <a:bodyPr vert="horz" lIns="102386" tIns="51192" rIns="102386" bIns="51192" rtlCol="1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6F3C-FC44-4BFB-A159-DA3112981A33}" type="datetimeFigureOut">
              <a:rPr lang="he-IL" smtClean="0"/>
              <a:pPr/>
              <a:t>ט'/תשרי/תשפ"א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4" y="8475140"/>
            <a:ext cx="2171699" cy="486835"/>
          </a:xfrm>
          <a:prstGeom prst="rect">
            <a:avLst/>
          </a:prstGeom>
        </p:spPr>
        <p:txBody>
          <a:bodyPr vert="horz" lIns="102386" tIns="51192" rIns="102386" bIns="51192" rtlCol="1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8" y="8475140"/>
            <a:ext cx="1600201" cy="486835"/>
          </a:xfrm>
          <a:prstGeom prst="rect">
            <a:avLst/>
          </a:prstGeom>
        </p:spPr>
        <p:txBody>
          <a:bodyPr vert="horz" lIns="102386" tIns="51192" rIns="102386" bIns="51192" rtlCol="1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E34B-E4E0-458C-9CE6-91349BA9E15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3855" rtl="1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947" indent="-383947" algn="r" defTabSz="1023855" rtl="1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31883" indent="-319954" algn="r" defTabSz="1023855" rtl="1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20" indent="-255964" algn="r" defTabSz="1023855" rtl="1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91746" indent="-255964" algn="r" defTabSz="1023855" rtl="1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3675" indent="-255964" algn="r" defTabSz="1023855" rtl="1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5602" indent="-255964" algn="r" defTabSz="1023855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531" indent="-255964" algn="r" defTabSz="1023855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459" indent="-255964" algn="r" defTabSz="1023855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387" indent="-255964" algn="r" defTabSz="1023855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27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55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784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712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639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566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494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422" algn="r" defTabSz="1023855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ilpatsearch.justice.gov.il/UI/AdvancedSearch.aspx" TargetMode="External"/><Relationship Id="rId11" Type="http://schemas.openxmlformats.org/officeDocument/2006/relationships/image" Target="../media/image1.wmf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5">
            <a:lum/>
          </a:blip>
          <a:srcRect/>
          <a:stretch>
            <a:fillRect l="-67000" r="-6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מלבן 23"/>
          <p:cNvSpPr/>
          <p:nvPr/>
        </p:nvSpPr>
        <p:spPr>
          <a:xfrm>
            <a:off x="116632" y="1331640"/>
            <a:ext cx="6858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18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כנסו </a:t>
            </a:r>
            <a:r>
              <a:rPr lang="he-IL" sz="18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  <a:hlinkClick r:id="rId6"/>
              </a:rPr>
              <a:t>לרשם הפטנטים </a:t>
            </a:r>
            <a:endParaRPr lang="he-IL" sz="1800" dirty="0" smtClean="0">
              <a:solidFill>
                <a:schemeClr val="bg1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sp>
        <p:nvSpPr>
          <p:cNvPr id="29" name="מלבן 28"/>
          <p:cNvSpPr/>
          <p:nvPr/>
        </p:nvSpPr>
        <p:spPr>
          <a:xfrm>
            <a:off x="404664" y="7359181"/>
            <a:ext cx="6048672" cy="1296144"/>
          </a:xfrm>
          <a:prstGeom prst="rect">
            <a:avLst/>
          </a:prstGeom>
          <a:solidFill>
            <a:schemeClr val="bg1">
              <a:alpha val="31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dirty="0" smtClean="0">
                <a:solidFill>
                  <a:srgbClr val="002060"/>
                </a:solidFill>
              </a:rPr>
              <a:t>רשמו כאן</a:t>
            </a:r>
            <a:endParaRPr lang="he-IL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 l="27050" t="6081" r="27050" b="30560"/>
          <a:stretch>
            <a:fillRect/>
          </a:stretch>
        </p:blipFill>
        <p:spPr bwMode="auto">
          <a:xfrm>
            <a:off x="116632" y="1979712"/>
            <a:ext cx="5400600" cy="465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אליפסה 18"/>
          <p:cNvSpPr/>
          <p:nvPr/>
        </p:nvSpPr>
        <p:spPr>
          <a:xfrm>
            <a:off x="3861048" y="3347864"/>
            <a:ext cx="43204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3789040" y="4139952"/>
            <a:ext cx="50405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3645024" y="3563888"/>
            <a:ext cx="187220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21"/>
          <p:cNvSpPr/>
          <p:nvPr/>
        </p:nvSpPr>
        <p:spPr>
          <a:xfrm>
            <a:off x="3717032" y="4572000"/>
            <a:ext cx="187220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/>
        </p:nvSpPr>
        <p:spPr>
          <a:xfrm>
            <a:off x="5373216" y="3929171"/>
            <a:ext cx="129614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בחרו ב"וגם"</a:t>
            </a:r>
            <a:endParaRPr lang="he-IL" sz="1100" dirty="0">
              <a:solidFill>
                <a:schemeClr val="bg1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cxnSp>
        <p:nvCxnSpPr>
          <p:cNvPr id="30" name="מחבר ישר 29"/>
          <p:cNvCxnSpPr/>
          <p:nvPr/>
        </p:nvCxnSpPr>
        <p:spPr>
          <a:xfrm>
            <a:off x="4293096" y="3398693"/>
            <a:ext cx="151216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/>
          <p:cNvCxnSpPr/>
          <p:nvPr/>
        </p:nvCxnSpPr>
        <p:spPr>
          <a:xfrm flipV="1">
            <a:off x="4437112" y="4118773"/>
            <a:ext cx="136815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ישר 37"/>
          <p:cNvCxnSpPr>
            <a:stCxn id="22" idx="3"/>
          </p:cNvCxnSpPr>
          <p:nvPr/>
        </p:nvCxnSpPr>
        <p:spPr>
          <a:xfrm>
            <a:off x="5589240" y="4680012"/>
            <a:ext cx="216024" cy="87892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17232" y="5414917"/>
            <a:ext cx="129614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בחרו מהרשימה</a:t>
            </a:r>
            <a:r>
              <a:rPr lang="en-US" sz="11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/>
            </a:r>
            <a:br>
              <a:rPr lang="en-US" sz="11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</a:br>
            <a:r>
              <a:rPr lang="he-IL" sz="11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"פטנט"</a:t>
            </a:r>
            <a:endParaRPr lang="he-IL" sz="1100" dirty="0">
              <a:solidFill>
                <a:schemeClr val="bg1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1856" y="2822629"/>
            <a:ext cx="129614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רשמו מילות חיפוש שרלוונטיות להמצאה שלכם – בצילום זה המילה ממשק היא דוגמא בלבד</a:t>
            </a:r>
            <a:endParaRPr lang="he-IL" sz="1100" dirty="0">
              <a:solidFill>
                <a:schemeClr val="bg1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cxnSp>
        <p:nvCxnSpPr>
          <p:cNvPr id="41" name="מחבר ישר 40"/>
          <p:cNvCxnSpPr/>
          <p:nvPr/>
        </p:nvCxnSpPr>
        <p:spPr>
          <a:xfrm flipH="1">
            <a:off x="5517232" y="3542709"/>
            <a:ext cx="360040" cy="8683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מלבן 42"/>
          <p:cNvSpPr/>
          <p:nvPr/>
        </p:nvSpPr>
        <p:spPr>
          <a:xfrm>
            <a:off x="404664" y="6804248"/>
            <a:ext cx="6048672" cy="421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1600" b="1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האם מצאתם פטנטים המזכירים/זהים למוצר שלכם?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696" y="89959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בדיקת פטנטים למוצר</a:t>
            </a:r>
            <a:endParaRPr lang="en-US" sz="2800" b="1" dirty="0">
              <a:solidFill>
                <a:schemeClr val="bg1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6632" y="-396552"/>
            <a:ext cx="720080" cy="115212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908720" y="-396552"/>
            <a:ext cx="720080" cy="115212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700808" y="-396552"/>
            <a:ext cx="720080" cy="115212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6" name="תמונה 45" descr="סמל משרד החינוך מדע וטכנולוגיה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44824" y="107504"/>
            <a:ext cx="435485" cy="603914"/>
          </a:xfrm>
          <a:prstGeom prst="rect">
            <a:avLst/>
          </a:prstGeom>
        </p:spPr>
      </p:pic>
      <p:pic>
        <p:nvPicPr>
          <p:cNvPr id="44" name="תמונה 43" descr="לוגו-התאחדות-התעשיינים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24" y="140057"/>
            <a:ext cx="792088" cy="615519"/>
          </a:xfrm>
          <a:prstGeom prst="rect">
            <a:avLst/>
          </a:prstGeom>
        </p:spPr>
      </p:pic>
      <p:pic>
        <p:nvPicPr>
          <p:cNvPr id="28" name="תמונה 27" descr="לוגו שקוף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80728" y="35496"/>
            <a:ext cx="576064" cy="629497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34" name="TextBox1" r:id="rId2" imgW="5981760" imgH="1295280"/>
        </mc:Choice>
        <mc:Fallback>
          <p:control name="TextBox1" r:id="rId2" imgW="5981760" imgH="129528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404813" y="7380288"/>
                  <a:ext cx="5976937" cy="12954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התאמה אישית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3b9edff-c45f-4a84-8d64-455c101b86da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7D82E5AC8DB1B44AE5ED37E08CC61C6" ma:contentTypeVersion="10" ma:contentTypeDescription="צור מסמך חדש." ma:contentTypeScope="" ma:versionID="4f1585fe19afcf46b860be3131004092">
  <xsd:schema xmlns:xsd="http://www.w3.org/2001/XMLSchema" xmlns:xs="http://www.w3.org/2001/XMLSchema" xmlns:p="http://schemas.microsoft.com/office/2006/metadata/properties" xmlns:ns2="663e2990-9c03-4b0a-9bb5-06a513b3f5d3" xmlns:ns3="43b9edff-c45f-4a84-8d64-455c101b86da" targetNamespace="http://schemas.microsoft.com/office/2006/metadata/properties" ma:root="true" ma:fieldsID="c0bdd8732d7e99072d98a2efe5fc78fd" ns2:_="" ns3:_="">
    <xsd:import namespace="663e2990-9c03-4b0a-9bb5-06a513b3f5d3"/>
    <xsd:import namespace="43b9edff-c45f-4a84-8d64-455c101b86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e2990-9c03-4b0a-9bb5-06a513b3f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b9edff-c45f-4a84-8d64-455c101b86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8DD8E-62F9-469E-867D-0E6BD007F9E5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43b9edff-c45f-4a84-8d64-455c101b86da"/>
    <ds:schemaRef ds:uri="663e2990-9c03-4b0a-9bb5-06a513b3f5d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9A5422-10E4-4A3F-B414-F9D73D2B2C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4AFEAF-5068-45AC-A104-761A48F686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3e2990-9c03-4b0a-9bb5-06a513b3f5d3"/>
    <ds:schemaRef ds:uri="43b9edff-c45f-4a84-8d64-455c101b86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32465</TotalTime>
  <Words>35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Rubik</vt:lpstr>
      <vt:lpstr>Times New Roman</vt:lpstr>
      <vt:lpstr>ערכת נושא Office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</dc:creator>
  <cp:lastModifiedBy>ורד גולן</cp:lastModifiedBy>
  <cp:revision>7956</cp:revision>
  <dcterms:created xsi:type="dcterms:W3CDTF">2016-03-01T09:43:29Z</dcterms:created>
  <dcterms:modified xsi:type="dcterms:W3CDTF">2020-09-27T02:53:19Z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0x01010087D82E5AC8DB1B44AE5ED37E08CC61C6</vt:lpwstr>
  </property>
  <property fmtid="{D5CDD505-2E9C-101B-9397-08002B2CF9AE}" pid="3" name="Order">
    <vt:r8>92100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TemplateUrl">
    <vt:lpwstr/>
  </property>
</Properties>
</file>